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36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1F3EB7-DDB8-4E7F-9D51-34E3DD9F774D}" type="datetimeFigureOut">
              <a:rPr lang="en-US" smtClean="0"/>
              <a:t>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FB3BCE-D18F-4C94-BCED-F5667CAB3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36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t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3810000"/>
            <a:ext cx="1638300" cy="10922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4368800"/>
            <a:ext cx="329565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391150" y="4368800"/>
            <a:ext cx="329565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5029200" cy="320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02048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765">
            <a:off x="6221939" y="606833"/>
            <a:ext cx="2447210" cy="31813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746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26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74738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26894"/>
            <a:ext cx="1638300" cy="10922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/>
          <a:stretch/>
        </p:blipFill>
        <p:spPr>
          <a:xfrm>
            <a:off x="838200" y="39595"/>
            <a:ext cx="2286000" cy="1066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/>
          <a:stretch/>
        </p:blipFill>
        <p:spPr>
          <a:xfrm>
            <a:off x="5867400" y="39589"/>
            <a:ext cx="2286000" cy="106680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1219200" y="38100"/>
            <a:ext cx="6096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096000" y="39595"/>
            <a:ext cx="6096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3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E63DF4-EBCC-42A2-AF79-58C98F2D1AB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BA876F-5BB9-42F0-BB4F-BFC7531CC13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1600200"/>
            <a:ext cx="1638300" cy="10922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/>
          <p:cNvCxnSpPr/>
          <p:nvPr userDrawn="1"/>
        </p:nvCxnSpPr>
        <p:spPr>
          <a:xfrm>
            <a:off x="5638800" y="2159000"/>
            <a:ext cx="329565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209550" y="2159000"/>
            <a:ext cx="329565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7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5994"/>
            <a:ext cx="4038600" cy="44196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/>
          <a:stretch/>
        </p:blipFill>
        <p:spPr>
          <a:xfrm>
            <a:off x="115439" y="1219197"/>
            <a:ext cx="2286000" cy="1066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/>
          <a:stretch/>
        </p:blipFill>
        <p:spPr>
          <a:xfrm>
            <a:off x="4535039" y="1219197"/>
            <a:ext cx="2286000" cy="1066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/>
          <a:stretch/>
        </p:blipFill>
        <p:spPr>
          <a:xfrm>
            <a:off x="2401439" y="1219193"/>
            <a:ext cx="2286000" cy="1066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/>
          <a:stretch/>
        </p:blipFill>
        <p:spPr>
          <a:xfrm>
            <a:off x="6821039" y="1219191"/>
            <a:ext cx="2286000" cy="106680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74738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1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0747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670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SzPct val="145000"/>
        <a:buFontTx/>
        <a:buBlip>
          <a:blip r:embed="rId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0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9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Duncan</dc:creator>
  <cp:lastModifiedBy>Jacklyne Adhiambo</cp:lastModifiedBy>
  <cp:revision>14</cp:revision>
  <cp:lastPrinted>2015-09-18T13:47:14Z</cp:lastPrinted>
  <dcterms:created xsi:type="dcterms:W3CDTF">2015-09-17T18:36:53Z</dcterms:created>
  <dcterms:modified xsi:type="dcterms:W3CDTF">2016-01-26T17:57:36Z</dcterms:modified>
</cp:coreProperties>
</file>